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24956A3E-001D-40BF-B379-1D75C21C518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46E0B74-B4F6-4FC9-A601-0753369CA3EE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JOSHUA VARGAS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India PARTITION WEBQUEST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2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SOCIAL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The partition caused a movement of 14.5 million people.</a:t>
            </a:r>
          </a:p>
          <a:p>
            <a:r>
              <a:rPr lang="en-US" dirty="0" smtClean="0"/>
              <a:t>The Hindus and Muslims fought.</a:t>
            </a:r>
          </a:p>
          <a:p>
            <a:r>
              <a:rPr lang="en-US" dirty="0" smtClean="0"/>
              <a:t>There were over 200,000 up to a million casualties.</a:t>
            </a:r>
          </a:p>
          <a:p>
            <a:r>
              <a:rPr lang="en-US" dirty="0" smtClean="0"/>
              <a:t>12 million were left homeless, and thousands were raped.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1" y="3069208"/>
            <a:ext cx="3581399" cy="268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502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economical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Buildings were destroyed.</a:t>
            </a:r>
          </a:p>
          <a:p>
            <a:r>
              <a:rPr lang="en-US" dirty="0" smtClean="0"/>
              <a:t>Nuclear weapons were sold.</a:t>
            </a:r>
          </a:p>
          <a:p>
            <a:r>
              <a:rPr lang="en-US" dirty="0" smtClean="0"/>
              <a:t>India’s economy and seen economic growth and much foreign investment.</a:t>
            </a:r>
          </a:p>
          <a:p>
            <a:r>
              <a:rPr lang="en-US" dirty="0" smtClean="0"/>
              <a:t>Pakistan has also seen economic growth, but many see its long-term threatened by </a:t>
            </a:r>
            <a:r>
              <a:rPr lang="en-US" dirty="0"/>
              <a:t>I</a:t>
            </a:r>
            <a:r>
              <a:rPr lang="en-US" dirty="0" smtClean="0"/>
              <a:t>slamic militancy and political uncertainly.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5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political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The Gov. was ill-equipped for the massive movement.</a:t>
            </a:r>
          </a:p>
          <a:p>
            <a:r>
              <a:rPr lang="en-US" dirty="0" smtClean="0"/>
              <a:t>Pakistan and India argue of who controls Kashmir.</a:t>
            </a:r>
          </a:p>
          <a:p>
            <a:r>
              <a:rPr lang="en-US" dirty="0" smtClean="0"/>
              <a:t>There were fears of nuclear war between the two countries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43200"/>
            <a:ext cx="3048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950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91</TotalTime>
  <Words>116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Horizon</vt:lpstr>
      <vt:lpstr>India PARTITION WEBQUEST</vt:lpstr>
      <vt:lpstr>SOCIAL</vt:lpstr>
      <vt:lpstr>economical</vt:lpstr>
      <vt:lpstr>political</vt:lpstr>
    </vt:vector>
  </TitlesOfParts>
  <Company>Lampeter-Strasburg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 PARTITION WEBQUEST</dc:title>
  <dc:creator>Joshua Anthony Vargas (STUDENT)</dc:creator>
  <cp:lastModifiedBy>Joshua Anthony Vargas (STUDENT)</cp:lastModifiedBy>
  <cp:revision>5</cp:revision>
  <dcterms:created xsi:type="dcterms:W3CDTF">2013-05-03T14:47:01Z</dcterms:created>
  <dcterms:modified xsi:type="dcterms:W3CDTF">2013-05-03T16:18:35Z</dcterms:modified>
</cp:coreProperties>
</file>